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1" r:id="rId5"/>
    <p:sldId id="263" r:id="rId6"/>
    <p:sldId id="265" r:id="rId7"/>
    <p:sldId id="267" r:id="rId8"/>
    <p:sldId id="269" r:id="rId9"/>
    <p:sldId id="271" r:id="rId10"/>
    <p:sldId id="276" r:id="rId11"/>
    <p:sldId id="273" r:id="rId12"/>
    <p:sldId id="275" r:id="rId1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71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238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www.linkedin.com/in/zeenath-kousar-shai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haik-zeenath-kousar/rubiks-cube-solver" TargetMode="External"/><Relationship Id="rId5" Type="http://schemas.openxmlformats.org/officeDocument/2006/relationships/hyperlink" Target="mailto:skzeenathkousar@gmail.com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haik-zeenath-kousar/rubiks-cube-solver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99846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456432"/>
            <a:ext cx="12984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Design Dexterity Challenge 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62910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Author: ZEENATH KOUSAR SHAIK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14A98E-1D81-1246-E432-E9DCA8A32ED0}"/>
              </a:ext>
            </a:extLst>
          </p:cNvPr>
          <p:cNvSpPr txBox="1"/>
          <p:nvPr/>
        </p:nvSpPr>
        <p:spPr>
          <a:xfrm>
            <a:off x="1027289" y="327378"/>
            <a:ext cx="18662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</a:rPr>
              <a:t>Output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8D1C7-88E6-CA38-D425-6BDB0812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966" y="1446210"/>
            <a:ext cx="7820522" cy="617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35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088" y="1874520"/>
            <a:ext cx="950976" cy="10881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56" y="1874520"/>
            <a:ext cx="822960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912" y="1874520"/>
            <a:ext cx="108813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7472" y="1874520"/>
            <a:ext cx="108813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Final Summary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960120" y="3200400"/>
            <a:ext cx="271576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✔ Built a working algorithm for solving 3x3 Rubik’s Cube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4297680" y="3200400"/>
            <a:ext cx="271576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✔ Clean modeling, efficient state tracking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7626096" y="3200400"/>
            <a:ext cx="271576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✔ Optional UI or scalability possible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0963656" y="3200400"/>
            <a:ext cx="27157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✔ Fulfills all deliverables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742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649224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Thank You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5806440" y="1746504"/>
            <a:ext cx="8010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ZEENATH KOUSAR SHAIK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5806440" y="2368296"/>
            <a:ext cx="8010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[</a:t>
            </a:r>
            <a:r>
              <a:rPr lang="en-US" sz="185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skzeenathkousar@gmail.com</a:t>
            </a: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]  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5806440" y="2980944"/>
            <a:ext cx="8010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80"/>
              </a:lnSpc>
            </a:pP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[</a:t>
            </a:r>
            <a:r>
              <a:rPr lang="en-US" sz="185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https://github.com/shaik-zeenath-kousar/rubiks-cube-solver</a:t>
            </a: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]  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806440" y="3602736"/>
            <a:ext cx="8010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[</a:t>
            </a:r>
            <a:r>
              <a:rPr lang="en-US" sz="185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www.linkedin.com/in/zeenath-kousar-shaik</a:t>
            </a: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]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CONTENTS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1078992" y="21945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1. Problem Understanding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2871216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3. Data Structures Used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3547872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5. Algorithm Efficiency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4224528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7. Features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4901184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7571232" y="21945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2. Problem-Solving Approach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7571232" y="2871216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4. State Transition Logic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7571232" y="3547872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6. Output &amp; Sample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7571232" y="4224528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8. Final Summary</a:t>
            </a:r>
            <a:endParaRPr lang="en-US" sz="2320" dirty="0"/>
          </a:p>
        </p:txBody>
      </p:sp>
      <p:sp>
        <p:nvSpPr>
          <p:cNvPr id="14" name="Text 10"/>
          <p:cNvSpPr/>
          <p:nvPr/>
        </p:nvSpPr>
        <p:spPr>
          <a:xfrm>
            <a:off x="7571232" y="4901184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1984248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3831336"/>
            <a:ext cx="502920" cy="50292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Problem Understanding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96696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609344" y="2020824"/>
            <a:ext cx="72146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Objective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1609344" y="2578608"/>
            <a:ext cx="721461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Design and implement an algorithm to solve a 3x3 Rubik’s Cube from any scrambled state.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96696" y="391363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1609344" y="3877056"/>
            <a:ext cx="72146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Key Points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1609344" y="4434840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Mimic real-world solving logic through programmed moves.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609344" y="4928616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Efficient state tracking and manipulation.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609344" y="5422392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Ensure move correctness and reach goal state.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880" y="1874520"/>
            <a:ext cx="758952" cy="1216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9256" y="1874520"/>
            <a:ext cx="12161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Problem-Solving Approach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960120" y="3319272"/>
            <a:ext cx="605332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Breakdown Strategy</a:t>
            </a:r>
            <a:endParaRPr lang="en-US" sz="2320" dirty="0"/>
          </a:p>
        </p:txBody>
      </p:sp>
      <p:sp>
        <p:nvSpPr>
          <p:cNvPr id="7" name="Text 2"/>
          <p:cNvSpPr/>
          <p:nvPr/>
        </p:nvSpPr>
        <p:spPr>
          <a:xfrm>
            <a:off x="960120" y="3877056"/>
            <a:ext cx="605332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Model the cube as a 6-faced matrix (each face = 3x3 grid).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960120" y="4727448"/>
            <a:ext cx="605332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Each move affects one face + adjacent side rows/columns.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960120" y="5577840"/>
            <a:ext cx="605332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Solve using Beginner's Layer-by-Layer method or search algorithm (BFS or IDDFS).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7626096" y="3319272"/>
            <a:ext cx="605332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Phases</a:t>
            </a:r>
            <a:endParaRPr lang="en-US" sz="2320" dirty="0"/>
          </a:p>
        </p:txBody>
      </p:sp>
      <p:sp>
        <p:nvSpPr>
          <p:cNvPr id="11" name="Text 6"/>
          <p:cNvSpPr/>
          <p:nvPr/>
        </p:nvSpPr>
        <p:spPr>
          <a:xfrm>
            <a:off x="7626096" y="3877056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White Cross →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7626096" y="4370832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White Corners →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7626096" y="4864608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Middle Layer →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7626096" y="5367528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Yellow Cross →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7626096" y="5861304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Yellow Corners →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7626096" y="6355080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Final Alignment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1984248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3977640"/>
            <a:ext cx="502920" cy="50292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806440" y="649224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Data Structures Used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5971032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6583680" y="2020824"/>
            <a:ext cx="72146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Cube Representation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6583680" y="2578608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6 Lists/Arrays (U, D, F, B, L, R)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5971032" y="405079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6583680" y="3072384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Each list has 9 values ('W', 'R', 'B', 'G', 'O', 'Y')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583680" y="4014216"/>
            <a:ext cx="72146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Move Logic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6583680" y="4572000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Dictionary of transformation mappings for each move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6583680" y="5065776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Track cube state as a tuple for hashing (used in BFS)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280" y="1874520"/>
            <a:ext cx="1216152" cy="1216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5560" y="1874520"/>
            <a:ext cx="914400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State Transition Logic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960120" y="3319272"/>
            <a:ext cx="605332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Move Simulation</a:t>
            </a:r>
            <a:endParaRPr lang="en-US" sz="2320" dirty="0"/>
          </a:p>
        </p:txBody>
      </p:sp>
      <p:sp>
        <p:nvSpPr>
          <p:cNvPr id="7" name="Text 2"/>
          <p:cNvSpPr/>
          <p:nvPr/>
        </p:nvSpPr>
        <p:spPr>
          <a:xfrm>
            <a:off x="960120" y="3877056"/>
            <a:ext cx="605332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Each move rotates a face and updates 3 adjacent edges.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960120" y="4727448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Implemented as a set of index swaps.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626096" y="3319272"/>
            <a:ext cx="605332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Prediction &amp; Tracking</a:t>
            </a:r>
            <a:endParaRPr lang="en-US" sz="2320" dirty="0"/>
          </a:p>
        </p:txBody>
      </p:sp>
      <p:sp>
        <p:nvSpPr>
          <p:cNvPr id="10" name="Text 5"/>
          <p:cNvSpPr/>
          <p:nvPr/>
        </p:nvSpPr>
        <p:spPr>
          <a:xfrm>
            <a:off x="7626096" y="3877056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Store visited states in BFS to avoid infinite loops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626096" y="4370832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Compare with solved state using equality check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67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649224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Algorithm Efficiency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1874520"/>
            <a:ext cx="750722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Approach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6053328" y="2432304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BFS (Breadth First Search)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053328" y="2926080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Ensures shortest path to solution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053328" y="3419856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Might use memory quickly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053328" y="3913632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Time Complexity: O(b^d), where b is branching factor, d is depth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053328" y="4416552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Space: Depends on visited states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6053328" y="5029200"/>
            <a:ext cx="750722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6053328" y="4985963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80"/>
              </a:lnSpc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</a:t>
            </a:r>
            <a:r>
              <a:rPr lang="en-US" dirty="0">
                <a:solidFill>
                  <a:srgbClr val="222770"/>
                </a:solidFill>
                <a:latin typeface="Arial-Regular"/>
                <a:ea typeface="思源黑体-思源黑体-SemiBold" pitchFamily="34" charset="-122"/>
                <a:cs typeface="思源黑体-思源黑体-SemiBold" pitchFamily="34" charset="-120"/>
              </a:rPr>
              <a:t>Optimizations</a:t>
            </a:r>
            <a:r>
              <a:rPr lang="en-US" sz="2000" dirty="0">
                <a:solidFill>
                  <a:srgbClr val="222770"/>
                </a:solidFill>
                <a:latin typeface="Arial-Regular"/>
                <a:ea typeface="思源黑体-思源黑体-SemiBold" pitchFamily="34" charset="-122"/>
                <a:cs typeface="思源黑体-思源黑体-SemiBold" pitchFamily="34" charset="-120"/>
              </a:rPr>
              <a:t>:</a:t>
            </a:r>
            <a:r>
              <a:rPr lang="en-US" sz="1850" dirty="0">
                <a:solidFill>
                  <a:srgbClr val="222770"/>
                </a:solidFill>
                <a:latin typeface="Arial-Regular"/>
                <a:ea typeface="Arial-Regular" pitchFamily="34" charset="-122"/>
                <a:cs typeface="Arial-Regular" pitchFamily="34" charset="-120"/>
              </a:rPr>
              <a:t> IDA</a:t>
            </a: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*, Thistlethwaite’s Algorithm (optional extension)</a:t>
            </a:r>
            <a:endParaRPr lang="en-US" sz="18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445A1-F798-1D8E-2509-64A717733D82}"/>
              </a:ext>
            </a:extLst>
          </p:cNvPr>
          <p:cNvSpPr txBox="1"/>
          <p:nvPr/>
        </p:nvSpPr>
        <p:spPr>
          <a:xfrm>
            <a:off x="6965244" y="7375688"/>
            <a:ext cx="7391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r>
              <a:rPr lang="en-US" sz="2000" dirty="0"/>
              <a:t> :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https://github.com/shaik-zeenath-kousar/rubiks-cube-solver</a:t>
            </a:r>
            <a:endParaRPr lang="en-IN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288" y="1874520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1874520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256" y="1874520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Example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60120" y="3264408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Scrambled Input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60120" y="3813048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Random face values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404104" y="3264408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Output Moves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5404104" y="3813048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["F", "R", "U", "R'", "U'", "F'"]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848088" y="3264408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Final Output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848088" y="3813048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Solved cube representation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1984248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3282696"/>
            <a:ext cx="50292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7816" y="1984248"/>
            <a:ext cx="502920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7816" y="3282696"/>
            <a:ext cx="502920" cy="50292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806440" y="649224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Add-ons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5971032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5971032" y="335584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6583680" y="2020824"/>
            <a:ext cx="306324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Visualizer with pygame (2D simulation)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6583680" y="3319272"/>
            <a:ext cx="306324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Extended to 2x2, 4x4 cubes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10122408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10122408" y="335584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10735056" y="2020824"/>
            <a:ext cx="306324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Web simulation with Three.js or p5.js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10735056" y="3319272"/>
            <a:ext cx="306324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Colorful terminal output with step-wise display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489</Words>
  <Application>Microsoft Office PowerPoint</Application>
  <PresentationFormat>Custom</PresentationFormat>
  <Paragraphs>95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Arial-Regular</vt:lpstr>
      <vt:lpstr>思源黑体-思源黑体-SemiBold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Zeenath kousar Shaik</cp:lastModifiedBy>
  <cp:revision>9</cp:revision>
  <dcterms:created xsi:type="dcterms:W3CDTF">2025-07-26T13:56:53Z</dcterms:created>
  <dcterms:modified xsi:type="dcterms:W3CDTF">2025-07-26T14:35:08Z</dcterms:modified>
</cp:coreProperties>
</file>